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24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BEFC1-C8EB-4379-8948-99617F465A81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BBCEB-60BC-4BBF-9218-0E17AFAEB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408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BBCEB-60BC-4BBF-9218-0E17AFAEB82D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3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112818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FF0000"/>
                </a:solidFill>
                <a:latin typeface="Impact" pitchFamily="34" charset="0"/>
              </a:rPr>
              <a:t>МАДОУ «ЦРР – д/с №36 «Волшебный дворец» г. Альметьевска</a:t>
            </a:r>
            <a:br>
              <a:rPr lang="ru-RU" sz="22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Impact" pitchFamily="34" charset="0"/>
              </a:rPr>
              <a:t>День </a:t>
            </a:r>
            <a:r>
              <a:rPr lang="ru-RU" sz="2800" dirty="0" smtClean="0">
                <a:solidFill>
                  <a:srgbClr val="FF0000"/>
                </a:solidFill>
                <a:latin typeface="Impact" pitchFamily="34" charset="0"/>
              </a:rPr>
              <a:t>светофора</a:t>
            </a:r>
            <a:br>
              <a:rPr lang="ru-RU" sz="28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Impact" pitchFamily="34" charset="0"/>
              </a:rPr>
              <a:t>в группе «Росток</a:t>
            </a:r>
            <a:r>
              <a:rPr lang="ru-RU" sz="2800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  <a:br>
              <a:rPr lang="ru-RU" sz="28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Impact" pitchFamily="34" charset="0"/>
              </a:rPr>
              <a:t>Воспитатель: Макарова Г.А.</a:t>
            </a:r>
            <a:endParaRPr lang="ru-RU" sz="2800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5" name="Содержимое 3" descr="P80402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7" y="2027836"/>
            <a:ext cx="5759695" cy="4319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витос\Desktop\визитка\солнце.jpeg"/>
          <p:cNvPicPr/>
          <p:nvPr/>
        </p:nvPicPr>
        <p:blipFill>
          <a:blip r:embed="rId4"/>
          <a:stretch>
            <a:fillRect/>
          </a:stretch>
        </p:blipFill>
        <p:spPr bwMode="auto">
          <a:xfrm rot="671200">
            <a:off x="392906" y="617638"/>
            <a:ext cx="2149694" cy="205195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7" name="Picture 3" descr="D:\Мои документы\Мои рисунки\АВАТАР\babochka01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458519">
            <a:off x="771613" y="2400622"/>
            <a:ext cx="1481137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80402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500174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6" descr="P80402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214290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8" descr="P80402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3500438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 descr="C:\Documents and Settings\Admin\Мои документы\Фон   Люше\a853fa29087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4857760"/>
            <a:ext cx="27479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Содержимое 10" descr="0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2" name="Содержимое 7" descr="P80402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142984"/>
            <a:ext cx="4041775" cy="3031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Содержимое 9" descr="P80402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285728"/>
            <a:ext cx="4041775" cy="3031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Содержимое 11" descr="P80402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3500438"/>
            <a:ext cx="4041775" cy="3031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3" descr="C:\Documents and Settings\Admin\Мои документы\Фон   Люше\a853fa29087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0" y="5000636"/>
            <a:ext cx="27479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Содержимое 13" descr="P8040241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28596" y="1857364"/>
            <a:ext cx="4041775" cy="3031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Содержимое 6" descr="P80402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429000"/>
            <a:ext cx="4040188" cy="3030141"/>
          </a:xfrm>
          <a:prstGeom prst="rect">
            <a:avLst/>
          </a:prstGeom>
        </p:spPr>
      </p:pic>
      <p:pic>
        <p:nvPicPr>
          <p:cNvPr id="16" name="Содержимое 8" descr="P80402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214290"/>
            <a:ext cx="4041775" cy="3031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3" descr="C:\Documents and Settings\Admin\Мои документы\Фон   Люше\a853fa29087d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298" y="5214950"/>
            <a:ext cx="27479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 descr="D:\Мои документы\Мои рисунки\АВАТАР\babochka018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458519">
            <a:off x="914490" y="186066"/>
            <a:ext cx="1481137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05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>
                <a:solidFill>
                  <a:srgbClr val="FF0000"/>
                </a:solidFill>
                <a:latin typeface="Impact" pitchFamily="34" charset="0"/>
              </a:rPr>
              <a:t>Благодарим за внимание!</a:t>
            </a:r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Содержимое 10" descr="P80402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357422" y="1571612"/>
            <a:ext cx="6540518" cy="4905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 descr="D:\Мои документы\Мои рисунки\АВАТАР\babochka01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58519">
            <a:off x="485895" y="1543365"/>
            <a:ext cx="1481137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19</Words>
  <Application>Microsoft Office PowerPoint</Application>
  <PresentationFormat>Экран (4:3)</PresentationFormat>
  <Paragraphs>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МАДОУ «ЦРР – д/с №36 «Волшебный дворец» г. Альметьевска День светофора в группе «Росток» Воспитатель: Макарова Г.А.</vt:lpstr>
      <vt:lpstr>Презентация PowerPoint</vt:lpstr>
      <vt:lpstr>Презентация PowerPoint</vt:lpstr>
      <vt:lpstr>Презентация PowerPoint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Аксана</cp:lastModifiedBy>
  <cp:revision>7</cp:revision>
  <dcterms:modified xsi:type="dcterms:W3CDTF">2014-12-05T12:43:31Z</dcterms:modified>
</cp:coreProperties>
</file>